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1138" r:id="rId2"/>
    <p:sldId id="1023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AB8C-382D-4491-AA80-3AE0E7556B17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E82A-BBEA-4159-9EE0-10E5DBC637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53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CBB02-0E7B-4DA5-870E-E91D9A7F12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20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2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5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6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9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3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B92A-3ED1-4516-8A99-085F3C142AC6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EE75-1D6C-4D04-9163-C4CCA8727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3047"/>
                </a:solidFill>
                <a:latin typeface="等线" panose="02010600030101010101" pitchFamily="2" charset="-122"/>
                <a:ea typeface="等线" panose="02010600030101010101" pitchFamily="2" charset="-122"/>
                <a:cs typeface="DengXian" charset="-122"/>
              </a:rPr>
              <a:t>个人介绍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BAE407B-AD71-8344-92CA-FF4A5E535BA7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B9899BDD-A617-5B4A-9FE4-3851ED97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207" y="0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DB0626-817B-4E53-ACA8-77F56C7D147F}"/>
              </a:ext>
            </a:extLst>
          </p:cNvPr>
          <p:cNvSpPr txBox="1"/>
          <p:nvPr/>
        </p:nvSpPr>
        <p:spPr>
          <a:xfrm>
            <a:off x="4833689" y="4242531"/>
            <a:ext cx="252461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李子南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12011517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9DCA9-C152-0D43-89CF-7F6B2819F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2243" y="1873462"/>
            <a:ext cx="2707508" cy="20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Homework 06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DengXian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0FDBE11-939F-3944-AFB3-39780F6AB28D}"/>
              </a:ext>
            </a:extLst>
          </p:cNvPr>
          <p:cNvCxnSpPr>
            <a:cxnSpLocks/>
          </p:cNvCxnSpPr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6">
            <a:extLst>
              <a:ext uri="{FF2B5EF4-FFF2-40B4-BE49-F238E27FC236}">
                <a16:creationId xmlns:a16="http://schemas.microsoft.com/office/drawing/2014/main" id="{12495B32-17BB-0B4A-8AFA-4ABC8194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823" y="27668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一些文字和图片的手机截图&#10;&#10;描述已自动生成">
            <a:extLst>
              <a:ext uri="{FF2B5EF4-FFF2-40B4-BE49-F238E27FC236}">
                <a16:creationId xmlns:a16="http://schemas.microsoft.com/office/drawing/2014/main" id="{31BD39E6-CA86-8143-8BDF-4ED1D1675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8" y="1571264"/>
            <a:ext cx="6740323" cy="50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13</Words>
  <Application>Microsoft Macintosh PowerPoint</Application>
  <PresentationFormat>宽屏</PresentationFormat>
  <Paragraphs>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微软雅黑</vt:lpstr>
      <vt:lpstr>Arial</vt:lpstr>
      <vt:lpstr>Calibri</vt:lpstr>
      <vt:lpstr>Calibri Light</vt:lpstr>
      <vt:lpstr>Office Theme</vt:lpstr>
      <vt:lpstr>个人介绍</vt:lpstr>
      <vt:lpstr>Homework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01 (PPT) – By Next Wednesday</dc:title>
  <dc:creator>Zhang debo</dc:creator>
  <cp:lastModifiedBy>李 子南</cp:lastModifiedBy>
  <cp:revision>7</cp:revision>
  <dcterms:created xsi:type="dcterms:W3CDTF">2021-09-10T08:47:50Z</dcterms:created>
  <dcterms:modified xsi:type="dcterms:W3CDTF">2021-11-17T04:16:41Z</dcterms:modified>
</cp:coreProperties>
</file>